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64" r:id="rId6"/>
    <p:sldId id="265" r:id="rId7"/>
    <p:sldId id="259" r:id="rId8"/>
    <p:sldId id="266" r:id="rId9"/>
    <p:sldId id="267" r:id="rId10"/>
    <p:sldId id="260" r:id="rId11"/>
    <p:sldId id="261" r:id="rId12"/>
    <p:sldId id="268" r:id="rId13"/>
    <p:sldId id="26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D8B33-2E4A-42C5-9DD8-F13F1A8B8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915B67F-3E19-4A8B-8327-5A2F8C3F1C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18E8AF-3C9B-4646-8CA7-B828C90AF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268FDF-F3CE-438C-B5A8-3B3563383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B0FA5D-C6AA-4AA5-9E65-92271EC2E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27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129200-D09D-42C6-B6B7-56D4F0362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4CF7DB-B84A-41EE-8A66-24B3AF021A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DC8A4D-D4BF-408F-BD22-BF12F0799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16DB6C-6D40-4102-8981-E8E2F2E9D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2BE8E7-3636-4429-AAF5-3EC875283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560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B6A8128-1F60-41FD-8EF0-CAC25BCECB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BF3FC8-7A1E-42F7-BF3A-C52A6D8B92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C83235-13FD-4A99-977A-B6C6C73C7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A383E6-D217-4DC5-901B-F766BDC99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1A31B6-8A09-4952-8AE5-9C5F007B5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A098F3-3A21-41CF-B0E3-FBBC56F58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E32829-866A-4DF2-B064-729AC70EF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8CC874-90E5-48FC-874D-ED618FD59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44C32E-5E62-42F5-80AC-180BDE047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A0EAD5-04CC-4D14-ABB8-7E239C41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506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E6A450-4687-4B4B-83DD-950A8D353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A1FBA5-C4C3-486D-876F-736A6E0F21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D49D8C-69AA-4E7F-85EF-D8024E303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FEF64B-15A7-40E3-9ED5-95E49A866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7476D6-AF77-4226-9279-15150B1F1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675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4E604E-A255-4250-8241-3649D6DB0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4E0A6D-BAE3-49C2-A272-F4D5F131EB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121A8B-0715-49FC-9F26-F5197FF7C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561D41-5A64-4CF7-9A31-1C419A58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431937-E111-4573-AE59-0C9543995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1BF46E-42EF-4193-A3A3-765E087E1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94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96E591-63E4-4EFA-978B-7326CE519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1E8383-D383-4D4D-8FFB-243540535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B58B36-4E59-4241-8E05-EE7CE91A82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D21D1CC-A089-4254-BEF2-13E6E0D229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4A0D82D-0975-4FC5-91A3-CAFCDD7550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62328A2-5E2B-42CE-91DB-107EF6312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C4ECD7A-31CD-43E7-965D-7CD716217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4776C4-C4A9-4738-8327-134A10375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547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ECF8EC-E26B-4CC7-BCFD-8C50E42E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49BAA07-6B66-445B-B5BC-E85597D36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D82422D-2D13-407E-8D25-CB841472D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FC7DCCA-18EF-4644-BA04-3B8EA576B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1424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F2B082-98D6-4DAD-90B1-AF356EC95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C56189-2C83-4573-B135-3B321C59B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1B53E5-F7D0-4618-8587-22D26712F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8915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40A5E1-E032-4947-883D-851C3EBF1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8E4F93-64BB-49A3-8289-5CF38AB85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E10607-C9FD-4213-84E1-6E0F20E8D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245C31-F964-4D8F-9233-E67F94C9E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AD932C-DDBE-48DD-BE10-59F5E8A36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B717B5-171A-4D52-87F3-30C1DCD9C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999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79167-4C74-4EC1-87DD-9F0A3E00E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EF13C1F-E15C-44E4-A24E-6EDA40693A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3708D3-66D8-421C-AE41-EB4B5255EA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6CEBDF-F569-463D-8F07-B2C24A780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75B1B9-6629-4D79-AD4F-F2369D78E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A4305A5-0ADC-4EC6-A41D-FB739A67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485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20A655F-21D4-404E-8371-6C9767585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D85236-3422-4388-9B6C-B4FE80211D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AFF2DE-2FBB-4075-AE0E-2A36A554C2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F7265C-2922-4D97-BD5E-EC48D5377F9F}" type="datetimeFigureOut">
              <a:rPr lang="ko-KR" altLang="en-US" smtClean="0"/>
              <a:t>2020-06-24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28DD4E-293F-42B0-A7D2-AA6A7FEA69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A95B1B-473D-4DFB-83B2-9C8091E2D1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2664E-286B-4256-9BDE-42373AAB59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099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6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58B034E-8572-4785-9E73-42FA3B4EDF9A}"/>
              </a:ext>
            </a:extLst>
          </p:cNvPr>
          <p:cNvSpPr txBox="1"/>
          <p:nvPr/>
        </p:nvSpPr>
        <p:spPr>
          <a:xfrm>
            <a:off x="4432209" y="2118049"/>
            <a:ext cx="33275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Faker Quiz</a:t>
            </a:r>
            <a:endParaRPr lang="ko-KR" altLang="en-US" sz="4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67482C-B651-45D8-8E5D-9F124F8C1C9F}"/>
              </a:ext>
            </a:extLst>
          </p:cNvPr>
          <p:cNvSpPr txBox="1"/>
          <p:nvPr/>
        </p:nvSpPr>
        <p:spPr>
          <a:xfrm>
            <a:off x="4896792" y="5253135"/>
            <a:ext cx="239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2019102225 /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전세계</a:t>
            </a:r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65476B5D-21C3-4CC9-9019-5D66EFB390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02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37"/>
    </mc:Choice>
    <mc:Fallback xmlns="">
      <p:transition spd="slow" advTm="7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0733DF6-40FB-45C2-A078-4D44E0937890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Architecture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194135E-E6D1-4726-8911-FB5A86BC7F20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BF81798-5A88-4FFB-B8A2-15C71D74E462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A65AED-B3E9-4BE6-A534-CDF49F005EA2}"/>
              </a:ext>
            </a:extLst>
          </p:cNvPr>
          <p:cNvSpPr txBox="1"/>
          <p:nvPr/>
        </p:nvSpPr>
        <p:spPr>
          <a:xfrm>
            <a:off x="467123" y="292679"/>
            <a:ext cx="28905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아키텍처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1" name="그림 10" descr="그리기이(가) 표시된 사진&#10;&#10;자동 생성된 설명">
            <a:extLst>
              <a:ext uri="{FF2B5EF4-FFF2-40B4-BE49-F238E27FC236}">
                <a16:creationId xmlns:a16="http://schemas.microsoft.com/office/drawing/2014/main" id="{593DF559-2EA4-4CC0-A6C7-C9C90A6795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039" y="1047349"/>
            <a:ext cx="2143125" cy="1126869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21B56313-3676-4DA9-B8C0-46AE04FABE9D}"/>
              </a:ext>
            </a:extLst>
          </p:cNvPr>
          <p:cNvGrpSpPr/>
          <p:nvPr/>
        </p:nvGrpSpPr>
        <p:grpSpPr>
          <a:xfrm>
            <a:off x="835760" y="3052893"/>
            <a:ext cx="1071562" cy="1408629"/>
            <a:chOff x="1096249" y="3153746"/>
            <a:chExt cx="1071562" cy="1408629"/>
          </a:xfrm>
        </p:grpSpPr>
        <p:pic>
          <p:nvPicPr>
            <p:cNvPr id="9" name="그림 8" descr="그리기이(가) 표시된 사진&#10;&#10;자동 생성된 설명">
              <a:extLst>
                <a:ext uri="{FF2B5EF4-FFF2-40B4-BE49-F238E27FC236}">
                  <a16:creationId xmlns:a16="http://schemas.microsoft.com/office/drawing/2014/main" id="{B1030B10-2751-44D5-8091-0875DA41C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6249" y="3153746"/>
              <a:ext cx="1071562" cy="107156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E839B3-FD4B-4AFA-90C9-692E00D8895B}"/>
                </a:ext>
              </a:extLst>
            </p:cNvPr>
            <p:cNvSpPr txBox="1"/>
            <p:nvPr/>
          </p:nvSpPr>
          <p:spPr>
            <a:xfrm>
              <a:off x="1224707" y="419304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사용자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B1B58A2-C20F-4F6A-9817-5313FE5297CC}"/>
              </a:ext>
            </a:extLst>
          </p:cNvPr>
          <p:cNvGrpSpPr/>
          <p:nvPr/>
        </p:nvGrpSpPr>
        <p:grpSpPr>
          <a:xfrm>
            <a:off x="10277932" y="3121481"/>
            <a:ext cx="1453341" cy="1338947"/>
            <a:chOff x="8110331" y="3219882"/>
            <a:chExt cx="1453341" cy="1338947"/>
          </a:xfrm>
        </p:grpSpPr>
        <p:pic>
          <p:nvPicPr>
            <p:cNvPr id="7" name="그림 6" descr="그리기이(가) 표시된 사진&#10;&#10;자동 생성된 설명">
              <a:extLst>
                <a:ext uri="{FF2B5EF4-FFF2-40B4-BE49-F238E27FC236}">
                  <a16:creationId xmlns:a16="http://schemas.microsoft.com/office/drawing/2014/main" id="{19403FA0-5B27-461D-9E56-C66AD9B5B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10331" y="3219882"/>
              <a:ext cx="1453341" cy="61503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E6CF574-7171-4357-98C3-74CE84C03039}"/>
                </a:ext>
              </a:extLst>
            </p:cNvPr>
            <p:cNvSpPr txBox="1"/>
            <p:nvPr/>
          </p:nvSpPr>
          <p:spPr>
            <a:xfrm>
              <a:off x="8379787" y="4189497"/>
              <a:ext cx="872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롤 </a:t>
              </a:r>
              <a:r>
                <a:rPr lang="ko-KR" altLang="en-US" dirty="0" err="1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인벤</a:t>
              </a:r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1125F5A-BD3E-4A50-8A6E-652CCE081583}"/>
              </a:ext>
            </a:extLst>
          </p:cNvPr>
          <p:cNvGrpSpPr/>
          <p:nvPr/>
        </p:nvGrpSpPr>
        <p:grpSpPr>
          <a:xfrm>
            <a:off x="3595064" y="2908430"/>
            <a:ext cx="1657826" cy="1551998"/>
            <a:chOff x="3067774" y="1567313"/>
            <a:chExt cx="1657826" cy="1551998"/>
          </a:xfrm>
        </p:grpSpPr>
        <p:pic>
          <p:nvPicPr>
            <p:cNvPr id="16" name="그림 15" descr="그리기이(가) 표시된 사진&#10;&#10;자동 생성된 설명">
              <a:extLst>
                <a:ext uri="{FF2B5EF4-FFF2-40B4-BE49-F238E27FC236}">
                  <a16:creationId xmlns:a16="http://schemas.microsoft.com/office/drawing/2014/main" id="{44C84A63-7C78-4CF1-861C-2087D0A58F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51365" y="1567313"/>
              <a:ext cx="1283057" cy="1283057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8044005-A6BA-4380-ACB5-3FA7BDCD7CEE}"/>
                </a:ext>
              </a:extLst>
            </p:cNvPr>
            <p:cNvSpPr txBox="1"/>
            <p:nvPr/>
          </p:nvSpPr>
          <p:spPr>
            <a:xfrm>
              <a:off x="3067774" y="2749979"/>
              <a:ext cx="16578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LINE Channel</a:t>
              </a:r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537AD61D-6B0A-4137-9BEC-348B2E76F4B8}"/>
              </a:ext>
            </a:extLst>
          </p:cNvPr>
          <p:cNvGrpSpPr/>
          <p:nvPr/>
        </p:nvGrpSpPr>
        <p:grpSpPr>
          <a:xfrm>
            <a:off x="7034210" y="3143173"/>
            <a:ext cx="1253316" cy="1317255"/>
            <a:chOff x="5207147" y="3262334"/>
            <a:chExt cx="1253316" cy="1317255"/>
          </a:xfrm>
        </p:grpSpPr>
        <p:pic>
          <p:nvPicPr>
            <p:cNvPr id="24" name="그림 23" descr="그리기이(가) 표시된 사진&#10;&#10;자동 생성된 설명">
              <a:extLst>
                <a:ext uri="{FF2B5EF4-FFF2-40B4-BE49-F238E27FC236}">
                  <a16:creationId xmlns:a16="http://schemas.microsoft.com/office/drawing/2014/main" id="{62CC7757-9F7C-435F-9A98-EA89A3EBD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7147" y="3262334"/>
              <a:ext cx="1253316" cy="686635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3C1CA67-E828-4EA0-8C2C-2FA2DDC2DDD1}"/>
                </a:ext>
              </a:extLst>
            </p:cNvPr>
            <p:cNvSpPr txBox="1"/>
            <p:nvPr/>
          </p:nvSpPr>
          <p:spPr>
            <a:xfrm>
              <a:off x="5297160" y="4210257"/>
              <a:ext cx="9268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Server</a:t>
              </a:r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D2FD4960-9FD1-41CB-B7C6-3FEE53AF706C}"/>
              </a:ext>
            </a:extLst>
          </p:cNvPr>
          <p:cNvCxnSpPr>
            <a:cxnSpLocks/>
          </p:cNvCxnSpPr>
          <p:nvPr/>
        </p:nvCxnSpPr>
        <p:spPr>
          <a:xfrm>
            <a:off x="2035780" y="3429000"/>
            <a:ext cx="1668473" cy="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AAD6111-96F0-42C3-9C1B-1DA0C595C701}"/>
              </a:ext>
            </a:extLst>
          </p:cNvPr>
          <p:cNvCxnSpPr>
            <a:cxnSpLocks/>
          </p:cNvCxnSpPr>
          <p:nvPr/>
        </p:nvCxnSpPr>
        <p:spPr>
          <a:xfrm flipH="1">
            <a:off x="2035781" y="3709553"/>
            <a:ext cx="1668472" cy="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43EF1545-E13C-4171-86BB-3FA639D24EDA}"/>
              </a:ext>
            </a:extLst>
          </p:cNvPr>
          <p:cNvCxnSpPr>
            <a:cxnSpLocks/>
          </p:cNvCxnSpPr>
          <p:nvPr/>
        </p:nvCxnSpPr>
        <p:spPr>
          <a:xfrm>
            <a:off x="5116584" y="3405673"/>
            <a:ext cx="1668473" cy="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B8AFB0E6-451F-4D34-BFA3-9FD233129B30}"/>
              </a:ext>
            </a:extLst>
          </p:cNvPr>
          <p:cNvCxnSpPr>
            <a:cxnSpLocks/>
          </p:cNvCxnSpPr>
          <p:nvPr/>
        </p:nvCxnSpPr>
        <p:spPr>
          <a:xfrm flipH="1">
            <a:off x="5116585" y="3686226"/>
            <a:ext cx="1668472" cy="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F26E1590-721F-423F-8D0B-EE266B294CB1}"/>
              </a:ext>
            </a:extLst>
          </p:cNvPr>
          <p:cNvCxnSpPr>
            <a:cxnSpLocks/>
          </p:cNvCxnSpPr>
          <p:nvPr/>
        </p:nvCxnSpPr>
        <p:spPr>
          <a:xfrm>
            <a:off x="8431077" y="3401897"/>
            <a:ext cx="1668473" cy="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FE9BADB1-E3EA-4C61-A303-67F8273487D1}"/>
              </a:ext>
            </a:extLst>
          </p:cNvPr>
          <p:cNvCxnSpPr>
            <a:cxnSpLocks/>
          </p:cNvCxnSpPr>
          <p:nvPr/>
        </p:nvCxnSpPr>
        <p:spPr>
          <a:xfrm flipH="1">
            <a:off x="8431078" y="3682450"/>
            <a:ext cx="1668472" cy="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31DB994F-329F-452E-9669-13BD45C0309A}"/>
              </a:ext>
            </a:extLst>
          </p:cNvPr>
          <p:cNvSpPr txBox="1"/>
          <p:nvPr/>
        </p:nvSpPr>
        <p:spPr>
          <a:xfrm>
            <a:off x="1985382" y="2914941"/>
            <a:ext cx="169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 Message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FAD1E4D-143D-4E8D-B6CB-7E60276F8ED0}"/>
              </a:ext>
            </a:extLst>
          </p:cNvPr>
          <p:cNvSpPr txBox="1"/>
          <p:nvPr/>
        </p:nvSpPr>
        <p:spPr>
          <a:xfrm>
            <a:off x="5006654" y="2914941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Forward Message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3AF84A4-11C3-464D-98F7-B1F79ADECDB3}"/>
              </a:ext>
            </a:extLst>
          </p:cNvPr>
          <p:cNvSpPr txBox="1"/>
          <p:nvPr/>
        </p:nvSpPr>
        <p:spPr>
          <a:xfrm>
            <a:off x="5280721" y="3842915"/>
            <a:ext cx="134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Send Reply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26A504D-0D46-460A-AFF6-137CA2C39F23}"/>
              </a:ext>
            </a:extLst>
          </p:cNvPr>
          <p:cNvSpPr txBox="1"/>
          <p:nvPr/>
        </p:nvSpPr>
        <p:spPr>
          <a:xfrm>
            <a:off x="1992598" y="3842915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Forward Reply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8D7CDCBA-8781-41DD-9FBC-0299E92C3D79}"/>
              </a:ext>
            </a:extLst>
          </p:cNvPr>
          <p:cNvCxnSpPr>
            <a:cxnSpLocks/>
          </p:cNvCxnSpPr>
          <p:nvPr/>
        </p:nvCxnSpPr>
        <p:spPr>
          <a:xfrm flipV="1">
            <a:off x="8431077" y="1610783"/>
            <a:ext cx="1750623" cy="1134213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EC4211C-1CEF-4A38-AA80-9A138D79F1BA}"/>
              </a:ext>
            </a:extLst>
          </p:cNvPr>
          <p:cNvSpPr txBox="1"/>
          <p:nvPr/>
        </p:nvSpPr>
        <p:spPr>
          <a:xfrm>
            <a:off x="8879732" y="161078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배포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3ADFAC5-40E9-4EC4-A8CB-1174334F6332}"/>
              </a:ext>
            </a:extLst>
          </p:cNvPr>
          <p:cNvSpPr txBox="1"/>
          <p:nvPr/>
        </p:nvSpPr>
        <p:spPr>
          <a:xfrm>
            <a:off x="8403071" y="2914941"/>
            <a:ext cx="1663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 Request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6DFDE16-0CEE-47F6-B8FA-D66F8A3327E5}"/>
              </a:ext>
            </a:extLst>
          </p:cNvPr>
          <p:cNvSpPr txBox="1"/>
          <p:nvPr/>
        </p:nvSpPr>
        <p:spPr>
          <a:xfrm>
            <a:off x="8631499" y="3842915"/>
            <a:ext cx="1206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Response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62A108E7-5095-499A-A092-0392334892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11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44"/>
    </mc:Choice>
    <mc:Fallback xmlns="">
      <p:transition spd="slow" advTm="17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6EB7C25-210E-455A-B64F-BEB9DB755E12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Conclusion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EF66A45-4A98-4A86-BCE9-4BF5887BAC6A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FFAA471-7D2C-40CF-8CBA-03B793F8AF73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827D3D-6865-477D-A6EC-65AAD89A818A}"/>
              </a:ext>
            </a:extLst>
          </p:cNvPr>
          <p:cNvSpPr txBox="1"/>
          <p:nvPr/>
        </p:nvSpPr>
        <p:spPr>
          <a:xfrm>
            <a:off x="467123" y="292679"/>
            <a:ext cx="34868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결론 및 향후 개선 방안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562955-BEA7-4A92-A187-6711D6D01515}"/>
              </a:ext>
            </a:extLst>
          </p:cNvPr>
          <p:cNvSpPr txBox="1"/>
          <p:nvPr/>
        </p:nvSpPr>
        <p:spPr>
          <a:xfrm>
            <a:off x="4160679" y="2875002"/>
            <a:ext cx="485825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프로게이머 </a:t>
            </a:r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Faker 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선수의 기록을 퀴즈로</a:t>
            </a:r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</a:p>
          <a:p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▶ 목표 달성</a:t>
            </a: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B503F85E-F4FF-4BE4-92AB-A90EF9AE44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1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34"/>
    </mc:Choice>
    <mc:Fallback xmlns="">
      <p:transition spd="slow" advTm="10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6EB7C25-210E-455A-B64F-BEB9DB755E12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Conclusion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EF66A45-4A98-4A86-BCE9-4BF5887BAC6A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FFAA471-7D2C-40CF-8CBA-03B793F8AF73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827D3D-6865-477D-A6EC-65AAD89A818A}"/>
              </a:ext>
            </a:extLst>
          </p:cNvPr>
          <p:cNvSpPr txBox="1"/>
          <p:nvPr/>
        </p:nvSpPr>
        <p:spPr>
          <a:xfrm>
            <a:off x="467123" y="292679"/>
            <a:ext cx="34868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결론 및 향후 개선 방안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EDC45A-7845-4F8B-9334-B7EE53D79DE0}"/>
              </a:ext>
            </a:extLst>
          </p:cNvPr>
          <p:cNvSpPr txBox="1"/>
          <p:nvPr/>
        </p:nvSpPr>
        <p:spPr>
          <a:xfrm>
            <a:off x="4160679" y="2875002"/>
            <a:ext cx="368402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퀴즈 수 적음</a:t>
            </a:r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나왔던 퀴즈 반복</a:t>
            </a: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▶ 더 많은 퀴즈 생성</a:t>
            </a: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8C9808A7-BE03-41A3-9485-2795C4B1FE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39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27"/>
    </mc:Choice>
    <mc:Fallback xmlns="">
      <p:transition spd="slow" advTm="11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6EB7C25-210E-455A-B64F-BEB9DB755E12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Conclusion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EF66A45-4A98-4A86-BCE9-4BF5887BAC6A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FFAA471-7D2C-40CF-8CBA-03B793F8AF73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827D3D-6865-477D-A6EC-65AAD89A818A}"/>
              </a:ext>
            </a:extLst>
          </p:cNvPr>
          <p:cNvSpPr txBox="1"/>
          <p:nvPr/>
        </p:nvSpPr>
        <p:spPr>
          <a:xfrm>
            <a:off x="467123" y="292679"/>
            <a:ext cx="34868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결론 및 향후 개선 방안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6CB303-E5BF-48E6-8EE6-12338F50432C}"/>
              </a:ext>
            </a:extLst>
          </p:cNvPr>
          <p:cNvSpPr txBox="1"/>
          <p:nvPr/>
        </p:nvSpPr>
        <p:spPr>
          <a:xfrm>
            <a:off x="4160679" y="2875002"/>
            <a:ext cx="437331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OX 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퀴즈밖에 없음</a:t>
            </a: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▶ 퀴즈 유형 다양화 </a:t>
            </a:r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객관식</a:t>
            </a:r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주관식</a:t>
            </a:r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2BDCBAA3-2087-4D7F-BDD3-4784BA30B8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467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01"/>
    </mc:Choice>
    <mc:Fallback xmlns="">
      <p:transition spd="slow" advTm="10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600C40-6E2B-48A8-A501-79783BD1BCF4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  <a:endParaRPr lang="en-US" altLang="ko-KR" b="1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Open Sans Extrabold" panose="020B0906030804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2281EDB-B185-4839-9AB4-9DDD9DDE001E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6B16BF2-70EE-45DD-BB1A-6C023122646E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9AE918-A388-40C0-BC72-DD6B59733786}"/>
              </a:ext>
            </a:extLst>
          </p:cNvPr>
          <p:cNvSpPr txBox="1"/>
          <p:nvPr/>
        </p:nvSpPr>
        <p:spPr>
          <a:xfrm>
            <a:off x="467123" y="292679"/>
            <a:ext cx="2236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소개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8" name="그림 7" descr="사람, 남자, 빨간색, 착용이(가) 표시된 사진&#10;&#10;자동 생성된 설명">
            <a:extLst>
              <a:ext uri="{FF2B5EF4-FFF2-40B4-BE49-F238E27FC236}">
                <a16:creationId xmlns:a16="http://schemas.microsoft.com/office/drawing/2014/main" id="{72E0ADD3-5FDE-4E5F-BED7-4B897D7B17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111" y="2159192"/>
            <a:ext cx="4518889" cy="25396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8F32CEB-C5B3-42C3-9FCE-EF398412AF7A}"/>
              </a:ext>
            </a:extLst>
          </p:cNvPr>
          <p:cNvSpPr txBox="1"/>
          <p:nvPr/>
        </p:nvSpPr>
        <p:spPr>
          <a:xfrm>
            <a:off x="7057824" y="3244334"/>
            <a:ext cx="4067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프로게이머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Faker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선수의 기록을 퀴즈로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74D856D3-57C7-4D92-9244-6173B5D76B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827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33"/>
    </mc:Choice>
    <mc:Fallback xmlns="">
      <p:transition spd="slow" advTm="11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4600C40-6E2B-48A8-A501-79783BD1BCF4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  <a:endParaRPr lang="en-US" altLang="ko-KR" b="1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Open Sans Extrabold" panose="020B0906030804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2281EDB-B185-4839-9AB4-9DDD9DDE001E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6B16BF2-70EE-45DD-BB1A-6C023122646E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9AE918-A388-40C0-BC72-DD6B59733786}"/>
              </a:ext>
            </a:extLst>
          </p:cNvPr>
          <p:cNvSpPr txBox="1"/>
          <p:nvPr/>
        </p:nvSpPr>
        <p:spPr>
          <a:xfrm>
            <a:off x="467123" y="292679"/>
            <a:ext cx="2236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소개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4" name="그림 3" descr="스크린샷, 모니터, 시계, 사람들이(가) 표시된 사진&#10;&#10;자동 생성된 설명">
            <a:extLst>
              <a:ext uri="{FF2B5EF4-FFF2-40B4-BE49-F238E27FC236}">
                <a16:creationId xmlns:a16="http://schemas.microsoft.com/office/drawing/2014/main" id="{4FBEB667-D913-40DF-B66B-335E01EE1D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693" y="1406565"/>
            <a:ext cx="5200024" cy="1811773"/>
          </a:xfrm>
          <a:prstGeom prst="rect">
            <a:avLst/>
          </a:prstGeom>
        </p:spPr>
      </p:pic>
      <p:pic>
        <p:nvPicPr>
          <p:cNvPr id="11" name="그림 10" descr="스크린샷, 그리기이(가) 표시된 사진&#10;&#10;자동 생성된 설명">
            <a:extLst>
              <a:ext uri="{FF2B5EF4-FFF2-40B4-BE49-F238E27FC236}">
                <a16:creationId xmlns:a16="http://schemas.microsoft.com/office/drawing/2014/main" id="{982D8F9B-71DA-40D9-92E8-80AD54ADD3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282" y="4455569"/>
            <a:ext cx="5205435" cy="1561631"/>
          </a:xfrm>
          <a:prstGeom prst="rect">
            <a:avLst/>
          </a:prstGeom>
        </p:spPr>
      </p:pic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B5B7B5B6-7C29-4090-9AC3-B2F1C0FD32AD}"/>
              </a:ext>
            </a:extLst>
          </p:cNvPr>
          <p:cNvSpPr/>
          <p:nvPr/>
        </p:nvSpPr>
        <p:spPr>
          <a:xfrm>
            <a:off x="5853403" y="3554702"/>
            <a:ext cx="485191" cy="564502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A1A5695F-25E1-4A56-BB84-A148620986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09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36"/>
    </mc:Choice>
    <mc:Fallback xmlns="">
      <p:transition spd="slow" advTm="12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8D977A-B672-40DC-A7D4-27ABBF8BF376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Motivation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72CA16-1843-4E9A-AA39-086F2510215E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47AEB3-50CC-48F9-8A1A-137FE37B4643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9BC60E-3DA1-431F-81F4-028156205F03}"/>
              </a:ext>
            </a:extLst>
          </p:cNvPr>
          <p:cNvSpPr txBox="1"/>
          <p:nvPr/>
        </p:nvSpPr>
        <p:spPr>
          <a:xfrm>
            <a:off x="467123" y="292679"/>
            <a:ext cx="2980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선정 이유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4CB2EF5D-FB48-4686-A4A2-F76175602D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88" y="1998056"/>
            <a:ext cx="4506481" cy="2861888"/>
          </a:xfrm>
          <a:prstGeom prst="rect">
            <a:avLst/>
          </a:prstGeom>
        </p:spPr>
      </p:pic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365EFB10-10BB-4B8B-BEA0-072DF7E986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297" y="2003532"/>
            <a:ext cx="5100735" cy="28564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69E3B5-BF3D-4C27-9D6F-88D3CF1C1804}"/>
              </a:ext>
            </a:extLst>
          </p:cNvPr>
          <p:cNvSpPr txBox="1"/>
          <p:nvPr/>
        </p:nvSpPr>
        <p:spPr>
          <a:xfrm>
            <a:off x="3941406" y="5404973"/>
            <a:ext cx="4309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통계는 많지만 흥미로운 정보를 얻기 어렵다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445708F9-3A85-40B2-AE53-DB54BE2068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4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56"/>
    </mc:Choice>
    <mc:Fallback xmlns="">
      <p:transition spd="slow" advTm="16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8D977A-B672-40DC-A7D4-27ABBF8BF376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Motivation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72CA16-1843-4E9A-AA39-086F2510215E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47AEB3-50CC-48F9-8A1A-137FE37B4643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9BC60E-3DA1-431F-81F4-028156205F03}"/>
              </a:ext>
            </a:extLst>
          </p:cNvPr>
          <p:cNvSpPr txBox="1"/>
          <p:nvPr/>
        </p:nvSpPr>
        <p:spPr>
          <a:xfrm>
            <a:off x="467123" y="292679"/>
            <a:ext cx="2980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선정 이유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69E3B5-BF3D-4C27-9D6F-88D3CF1C1804}"/>
              </a:ext>
            </a:extLst>
          </p:cNvPr>
          <p:cNvSpPr txBox="1"/>
          <p:nvPr/>
        </p:nvSpPr>
        <p:spPr>
          <a:xfrm>
            <a:off x="3385963" y="2288548"/>
            <a:ext cx="5711820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ex)</a:t>
            </a:r>
          </a:p>
          <a:p>
            <a:endParaRPr lang="en-US" altLang="ko-KR" sz="2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승률이 가장 높은 챔피언이 </a:t>
            </a:r>
            <a:r>
              <a:rPr lang="en-US" altLang="ko-KR" sz="2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‘OO’</a:t>
            </a:r>
            <a:r>
              <a:rPr lang="ko-KR" altLang="en-US" sz="2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라고</a:t>
            </a:r>
            <a:r>
              <a:rPr lang="en-US" altLang="ko-KR" sz="2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  <a:p>
            <a:endParaRPr lang="en-US" altLang="ko-KR" sz="2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대회에서 이런 챔피언도 꺼낸 적이 있다고</a:t>
            </a:r>
            <a:r>
              <a:rPr lang="en-US" altLang="ko-KR" sz="2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0EAE4647-2089-4F48-99A2-00BF422B29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369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55"/>
    </mc:Choice>
    <mc:Fallback xmlns="">
      <p:transition spd="slow" advTm="18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8D977A-B672-40DC-A7D4-27ABBF8BF376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Motivation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72CA16-1843-4E9A-AA39-086F2510215E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47AEB3-50CC-48F9-8A1A-137FE37B4643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9BC60E-3DA1-431F-81F4-028156205F03}"/>
              </a:ext>
            </a:extLst>
          </p:cNvPr>
          <p:cNvSpPr txBox="1"/>
          <p:nvPr/>
        </p:nvSpPr>
        <p:spPr>
          <a:xfrm>
            <a:off x="467123" y="292679"/>
            <a:ext cx="2980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핵심 기능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 descr="텍스트, 실내, 작은, 조각이(가) 표시된 사진&#10;&#10;자동 생성된 설명">
            <a:extLst>
              <a:ext uri="{FF2B5EF4-FFF2-40B4-BE49-F238E27FC236}">
                <a16:creationId xmlns:a16="http://schemas.microsoft.com/office/drawing/2014/main" id="{A83CB180-32B1-4B5A-BD01-222E6553B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532" y="2369728"/>
            <a:ext cx="2110923" cy="21185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392A5D3-EAFB-4168-B208-391EA265E792}"/>
              </a:ext>
            </a:extLst>
          </p:cNvPr>
          <p:cNvSpPr txBox="1"/>
          <p:nvPr/>
        </p:nvSpPr>
        <p:spPr>
          <a:xfrm>
            <a:off x="4915220" y="4633254"/>
            <a:ext cx="2361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LINE ID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@773xsqka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4AFE282D-C501-4636-B8AC-3073A4A568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46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13"/>
    </mc:Choice>
    <mc:Fallback xmlns="">
      <p:transition spd="slow" advTm="11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F1A922-0776-4AE1-B91C-3DE968E54CA1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Feature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BDC1988-E311-4102-BE90-FD7E9BE76525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91193AE-8748-4FB4-88F3-744604E58B31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E3AE55-844E-4931-BC34-2D18D39CE280}"/>
              </a:ext>
            </a:extLst>
          </p:cNvPr>
          <p:cNvSpPr txBox="1"/>
          <p:nvPr/>
        </p:nvSpPr>
        <p:spPr>
          <a:xfrm>
            <a:off x="467123" y="292679"/>
            <a:ext cx="2980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핵심 기능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0EE00FA1-4D37-4C8E-B304-AF3182A971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734" y="1819841"/>
            <a:ext cx="4722532" cy="32183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DCEFAB-DF9A-4D28-B8BF-7995E559E9C3}"/>
              </a:ext>
            </a:extLst>
          </p:cNvPr>
          <p:cNvSpPr txBox="1"/>
          <p:nvPr/>
        </p:nvSpPr>
        <p:spPr>
          <a:xfrm>
            <a:off x="5554826" y="540077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퀴즈 출제</a:t>
            </a: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E0687B11-A588-43C9-8B92-2D7A92D57D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80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03"/>
    </mc:Choice>
    <mc:Fallback xmlns="">
      <p:transition spd="slow" advTm="9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F1A922-0776-4AE1-B91C-3DE968E54CA1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Feature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BDC1988-E311-4102-BE90-FD7E9BE76525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91193AE-8748-4FB4-88F3-744604E58B31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E3AE55-844E-4931-BC34-2D18D39CE280}"/>
              </a:ext>
            </a:extLst>
          </p:cNvPr>
          <p:cNvSpPr txBox="1"/>
          <p:nvPr/>
        </p:nvSpPr>
        <p:spPr>
          <a:xfrm>
            <a:off x="467123" y="292679"/>
            <a:ext cx="2980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핵심 기능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DCEFAB-DF9A-4D28-B8BF-7995E559E9C3}"/>
              </a:ext>
            </a:extLst>
          </p:cNvPr>
          <p:cNvSpPr txBox="1"/>
          <p:nvPr/>
        </p:nvSpPr>
        <p:spPr>
          <a:xfrm>
            <a:off x="4810233" y="5400775"/>
            <a:ext cx="257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정보 제공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유저 통계 제공</a:t>
            </a:r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461EFAAB-C857-46D5-BB9C-07DD766ADC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193" y="1940834"/>
            <a:ext cx="5513614" cy="2976331"/>
          </a:xfrm>
          <a:prstGeom prst="rect">
            <a:avLst/>
          </a:prstGeom>
        </p:spPr>
      </p:pic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1800DF74-95EA-45DB-9124-C5D3F8AF40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09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91"/>
    </mc:Choice>
    <mc:Fallback xmlns="">
      <p:transition spd="slow" advTm="12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FF1A922-0776-4AE1-B91C-3DE968E54CA1}"/>
              </a:ext>
            </a:extLst>
          </p:cNvPr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Feature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BDC1988-E311-4102-BE90-FD7E9BE76525}"/>
              </a:ext>
            </a:extLst>
          </p:cNvPr>
          <p:cNvSpPr/>
          <p:nvPr/>
        </p:nvSpPr>
        <p:spPr>
          <a:xfrm>
            <a:off x="169334" y="240619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91193AE-8748-4FB4-88F3-744604E58B31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E3AE55-844E-4931-BC34-2D18D39CE280}"/>
              </a:ext>
            </a:extLst>
          </p:cNvPr>
          <p:cNvSpPr txBox="1"/>
          <p:nvPr/>
        </p:nvSpPr>
        <p:spPr>
          <a:xfrm>
            <a:off x="467123" y="292679"/>
            <a:ext cx="2980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핵심 기능</a:t>
            </a:r>
            <a:endParaRPr lang="en-KR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DCEFAB-DF9A-4D28-B8BF-7995E559E9C3}"/>
              </a:ext>
            </a:extLst>
          </p:cNvPr>
          <p:cNvSpPr txBox="1"/>
          <p:nvPr/>
        </p:nvSpPr>
        <p:spPr>
          <a:xfrm>
            <a:off x="4972141" y="5400775"/>
            <a:ext cx="224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다른 선수의 퀴즈 생성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DBAA0C9-3D92-4CAE-A7FA-D9CD519CC6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596" y="2995960"/>
            <a:ext cx="1475578" cy="50825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E181EBB-230B-401D-A0D2-56CFE6520C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887" y="2995960"/>
            <a:ext cx="1594867" cy="50825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95ED2F6-D0E3-418B-9302-13C4BAF397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77" y="1930631"/>
            <a:ext cx="4311686" cy="263891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2C4DA01-D730-4CAB-8D03-48840D526995}"/>
              </a:ext>
            </a:extLst>
          </p:cNvPr>
          <p:cNvSpPr txBox="1"/>
          <p:nvPr/>
        </p:nvSpPr>
        <p:spPr>
          <a:xfrm>
            <a:off x="1743034" y="2423932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Faker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7B3B3F-FF06-4CFF-BBBF-DBB1B6828DFB}"/>
              </a:ext>
            </a:extLst>
          </p:cNvPr>
          <p:cNvSpPr txBox="1"/>
          <p:nvPr/>
        </p:nvSpPr>
        <p:spPr>
          <a:xfrm>
            <a:off x="3804425" y="2406041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Deft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BE567D66-877E-4B33-A105-82103FF267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0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26"/>
    </mc:Choice>
    <mc:Fallback xmlns="">
      <p:transition spd="slow" advTm="16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157</Words>
  <Application>Microsoft Office PowerPoint</Application>
  <PresentationFormat>와이드스크린</PresentationFormat>
  <Paragraphs>59</Paragraphs>
  <Slides>13</Slides>
  <Notes>0</Notes>
  <HiddenSlides>0</HiddenSlides>
  <MMClips>13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나눔스퀘어</vt:lpstr>
      <vt:lpstr>나눔스퀘어 Bold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전 세계</dc:creator>
  <cp:lastModifiedBy>전 세계</cp:lastModifiedBy>
  <cp:revision>27</cp:revision>
  <dcterms:created xsi:type="dcterms:W3CDTF">2020-06-24T06:16:46Z</dcterms:created>
  <dcterms:modified xsi:type="dcterms:W3CDTF">2020-06-24T12:43:49Z</dcterms:modified>
</cp:coreProperties>
</file>

<file path=docProps/thumbnail.jpeg>
</file>